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c5d9d71b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c5d9d71b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5d9d71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c5d9d71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c5d9d71b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c5d9d71b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5d9d71b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c5d9d71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c5d9d71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c5d9d71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5d9d71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5d9d71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5d9d71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5d9d71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5d9d71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5d9d71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c5d9d71b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c5d9d71b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5d9d71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5d9d71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5d9d71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5d9d71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CloudTrail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697400" y="495250"/>
            <a:ext cx="573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</a:t>
            </a:r>
            <a:endParaRPr/>
          </a:p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734450" y="1215875"/>
            <a:ext cx="566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Examination of security: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importing AWS CloudTrail events into your log management and analytics systems.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analysis and uncover user behaviour patterns.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54670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617025" y="12158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Exfiltration of data: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Detected by collecting activity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Via CloudTrail object-level API events.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Utilise other AWS services to trigger reaction procedures,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Lambda.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576850" y="4349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576850" y="11656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Detecting unusual behaviour: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Odd behaviour in your AWS accounts.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Erroneous resource provisioning spikes or services exceeding rate limitations.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848100" y="424950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958600" y="1205850"/>
            <a:ext cx="609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Assist with compliance: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CloudTrail makes it easier to confirm compliance with internal policies and regulatory standards.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225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cloudtrail?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cloudtrail work?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cloudtrail.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CloudTrail use cases.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711925" y="45635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CloudTrail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11925" y="1205850"/>
            <a:ext cx="5908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manage our AWS account's governance, compliance, operational auditing, and risk auditing.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Track, monitor, and retain account activity connected to actions.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Security analysis, resource change tracking, and troubleshooting.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350" y="1454350"/>
            <a:ext cx="1696175" cy="19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76850" y="475150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CloudTrail service works?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87350" y="1235975"/>
            <a:ext cx="5922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Monitors user behaviour and detects unusual API usage.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Captures and records 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 cloudtrail events by recording in Amazon CloudWatch logs.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Cloudwatch alarms and events to take action when important events are recognised.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76850" y="4651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How CloudTrail service works?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938500" y="1246025"/>
            <a:ext cx="6033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Over recent events in the AWS CloudTrail dashboard or use Amazon Athena to analyse log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Interactive query service that makes it simple to evaluate data in Amazon S3 using regular SQL.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17025" y="4450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CloudTrail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67275" y="1185750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Compliance: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Records and stores event logs for actions.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Searching through log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Identifying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Speeding up incident investigations.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Responding to auditor requests easy.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46725" y="42495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CloudTrail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546725" y="1115425"/>
            <a:ext cx="616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Automated security: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keep an eye on account activity 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threaten the 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 when events that could lead to 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Vulnerabilities are recognised using the Amazon CloudWatch Events integration.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757675" y="4651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CloudTrail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804775" y="1195800"/>
            <a:ext cx="5641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Troubleshooting and security analysis: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capturing a detailed history of changes.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Uncover and troubleshoot security.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Operational concerns with AWS CloudTrail.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77300" y="4450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CloudTrail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767725" y="1205850"/>
            <a:ext cx="573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 information about user and resource activity.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capturing AWS Management Console activities and API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CloudTrail gives you more visibility into your user and resource usage.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63F4FE99-78DA-4251-8661-33944847D609}"/>
</file>

<file path=customXml/itemProps2.xml><?xml version="1.0" encoding="utf-8"?>
<ds:datastoreItem xmlns:ds="http://schemas.openxmlformats.org/officeDocument/2006/customXml" ds:itemID="{6A791A83-A35D-4C0A-8627-D116C332513A}"/>
</file>

<file path=customXml/itemProps3.xml><?xml version="1.0" encoding="utf-8"?>
<ds:datastoreItem xmlns:ds="http://schemas.openxmlformats.org/officeDocument/2006/customXml" ds:itemID="{066DBB3F-69AE-4E76-A293-060ADFA8805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